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Alexandria Semi Bold"/>
      <p:regular r:id="rId14"/>
    </p:embeddedFont>
    <p:embeddedFont>
      <p:font typeface="Alexandria Semi Bold"/>
      <p:regular r:id="rId15"/>
    </p:embeddedFont>
    <p:embeddedFont>
      <p:font typeface="Sora Light"/>
      <p:regular r:id="rId16"/>
    </p:embeddedFont>
    <p:embeddedFont>
      <p:font typeface="Sor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91709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Creating a Simple Calculator: HTML, CSS, and JavaScript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55093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 this presentation, we'll explore the process of building a simple yet functional calculator using the core web technologies of HTML, CSS, and JavaScript. We'll cover the essential steps to create an intuitive and visually appealing calculator application.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0988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Introduction to the Calculator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0394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1160" y="3076575"/>
            <a:ext cx="13442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00394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Fundamental Functionality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846314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perform basic arithmetic operations such as addition, subtraction, multiplication, and division.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00394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3076575"/>
            <a:ext cx="2041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00394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846314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layout and styling will be designed to provide a clean and intuitive user experience.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04016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6155" y="6112788"/>
            <a:ext cx="204549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040160"/>
            <a:ext cx="29541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Dynamic Interaction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526292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respond to user input in real-time, providing immediate feedback and results.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88925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Setting Up the HTML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Semantic Markup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We'll use HTML tags like div, button, and input to create a well-structured and accessible calculator interface.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Layout Elements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be constructed using a grid-based layout, ensuring a clean and organized appearance.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31271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include features like keyboard support and screen reader compatibility, making it usable for all users.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35" y="922377"/>
            <a:ext cx="7384971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Styling the Calculator with CSS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35" y="1771293"/>
            <a:ext cx="443151" cy="443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435" y="2391608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Typography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0435" y="2789396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Carefully chosen fonts will enhance the overall aesthetic and legibility of the calculator.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5" y="3604736"/>
            <a:ext cx="443151" cy="443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435" y="4225052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Color Scheme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435" y="462284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visually appealing color scheme will be implemented, ensuring a cohesive and aesthetically pleasing design.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35" y="5721787"/>
            <a:ext cx="443151" cy="443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435" y="6342102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Responsiveness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435" y="6739890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be designed to adapt to various screen sizes and devices, ensuring a consistent user experience.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549473"/>
            <a:ext cx="7745254" cy="1972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Implementing the Calculator Logic with JavaScript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74023" y="2821186"/>
            <a:ext cx="22860" cy="4860846"/>
          </a:xfrm>
          <a:prstGeom prst="roundRect">
            <a:avLst>
              <a:gd name="adj" fmla="val 367133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687383" y="3259336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260663" y="3045976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3422" y="3113008"/>
            <a:ext cx="1240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84400" y="3020973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Event Handling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84400" y="3469362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JavaScript will be used to capture user input from the calculator buttons and display the results.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7383" y="4946213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260663" y="4732853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1275" y="4799886"/>
            <a:ext cx="18835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84400" y="4707850"/>
            <a:ext cx="299358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Arithmetic Operations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84400" y="5156240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perform the necessary mathematical calculations based on the user's input.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7383" y="6633091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0663" y="6419731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1037" y="6486763"/>
            <a:ext cx="18871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84400" y="6394728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Error Handling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84400" y="6843117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will include logic to handle edge cases, such as division by zero or invalid input.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186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Practical Applications of a Calculator in Daily Life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82203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063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Personal Finance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092529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Calculators can help with budgeting, tracking expenses, and managing personal finances.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382203"/>
            <a:ext cx="3705463" cy="2321362"/>
          </a:xfrm>
          <a:prstGeom prst="roundRect">
            <a:avLst>
              <a:gd name="adj" fmla="val 392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606397"/>
            <a:ext cx="29125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Cooking and Baking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092529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Calculators can be used to scale recipes, convert measurements, and calculate ingredient ratios.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20139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44333"/>
            <a:ext cx="29245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Home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30466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Calculators can assist with tasks like calculating the area of a room or the amount of materials needed for a project.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4920139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04542" y="514433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Education and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04542" y="5986701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Calculators are essential tools for students in various subjects, from math to science and engineering.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293" y="670917"/>
            <a:ext cx="6795968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 and Takeaways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293" y="1579364"/>
            <a:ext cx="948333" cy="15174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3066" y="1769031"/>
            <a:ext cx="381523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Mastering Web Fundamentals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83066" y="2194679"/>
            <a:ext cx="65834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Building a calculator app helps solidify your understanding of HTML, CSS, and JavaScript.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93" y="3096816"/>
            <a:ext cx="948333" cy="15174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83066" y="3286482"/>
            <a:ext cx="395751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Creativity and Problem-Solving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83066" y="3712131"/>
            <a:ext cx="65834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process of creating a calculator encourages creative thinking and problem-solving skills.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93" y="4614267"/>
            <a:ext cx="948333" cy="15174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83066" y="4803934"/>
            <a:ext cx="277237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Practical Applications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83066" y="5229582"/>
            <a:ext cx="658344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calculator can be a useful tool in various aspects of daily life, from personal finance to education.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150293" y="6345079"/>
            <a:ext cx="7816215" cy="1213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 conclusion, this project has provided a hands-on experience in building a functional and visually appealing calculator using HTML, CSS, and JavaScript. The skills and knowledge gained can be applied to a wide range of web development projects and real-world applications.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2024-10-26T18:54:25Z</dcterms:created>
  <dcterms:modified xsi:type="dcterms:W3CDTF">2024-10-26T18:54:25Z</dcterms:modified>
</cp:coreProperties>
</file>